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BD4C8-15B9-48DD-BF02-7AF414B3CB5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9EDD7-D24F-4CA9-9FE1-7ACA60FE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/>
              <a:t>International Marketing</a:t>
            </a:r>
            <a:br>
              <a:rPr lang="en-US" dirty="0" smtClean="0"/>
            </a:br>
            <a:r>
              <a:rPr lang="en-US" dirty="0" smtClean="0"/>
              <a:t>Topic- </a:t>
            </a:r>
            <a:r>
              <a:rPr lang="en-US" dirty="0" smtClean="0">
                <a:solidFill>
                  <a:srgbClr val="FF0000"/>
                </a:solidFill>
              </a:rPr>
              <a:t>Selection and Appointment of foreign Sales Agents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Ms.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Meenakshi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Assistant Professor 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Commerce Department</a:t>
            </a:r>
          </a:p>
          <a:p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Kanya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Mahavidyalaya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Kharkhoda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Meaning of Agency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/>
              <a:t>An agency is a contract by which one person accepts to represent another and uses his/her skills and </a:t>
            </a:r>
            <a:r>
              <a:rPr lang="en-US" dirty="0" err="1" smtClean="0"/>
              <a:t>labour</a:t>
            </a:r>
            <a:r>
              <a:rPr lang="en-US" dirty="0" smtClean="0"/>
              <a:t> to perform business related activities on behalf of other person.</a:t>
            </a:r>
          </a:p>
          <a:p>
            <a:r>
              <a:rPr lang="en-US" dirty="0" smtClean="0"/>
              <a:t>Agency contract is a </a:t>
            </a:r>
            <a:r>
              <a:rPr lang="en-US" dirty="0" smtClean="0">
                <a:solidFill>
                  <a:srgbClr val="FF0000"/>
                </a:solidFill>
              </a:rPr>
              <a:t>legal</a:t>
            </a:r>
            <a:r>
              <a:rPr lang="en-US" dirty="0" smtClean="0"/>
              <a:t> contract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Contractual relationship</a:t>
            </a:r>
            <a:r>
              <a:rPr lang="en-US" dirty="0" smtClean="0"/>
              <a:t> between the principal and the agent.</a:t>
            </a:r>
          </a:p>
          <a:p>
            <a:r>
              <a:rPr lang="en-US" dirty="0" smtClean="0"/>
              <a:t>In case of international marketing, </a:t>
            </a:r>
            <a:r>
              <a:rPr lang="en-US" dirty="0" smtClean="0">
                <a:solidFill>
                  <a:srgbClr val="C00000"/>
                </a:solidFill>
              </a:rPr>
              <a:t>principal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agent</a:t>
            </a:r>
            <a:r>
              <a:rPr lang="en-US" dirty="0" smtClean="0"/>
              <a:t> belong to separate countries.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Content of foreign sales agency contract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Written agreement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Language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Duration of contract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Products to be sold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Sales territory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Commission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Reimbursement of selling expenses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Travelling expenses of agent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Price and terms of sale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Termination of agreement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Arbitration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Duties and rights of both parties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Indemnity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Promotional Techniques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Need for appointing foreign Selling Agents 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Market expansion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Market Related Information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Local knowledge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Legal Compulsion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Logistics Facility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Collection </a:t>
            </a:r>
            <a:r>
              <a:rPr lang="en-US" dirty="0" smtClean="0"/>
              <a:t>of </a:t>
            </a:r>
            <a:r>
              <a:rPr lang="en-US" dirty="0" smtClean="0"/>
              <a:t>credit Sales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After Sales Services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Benefit of Local/agent’s goodwill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No burden of Fixed Expenses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Flexibility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Better Market Control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Factors Affecting Selection of Foreign Selling Agents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Financial Resources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Wide Distribution Network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Experience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Technological Capacity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Analysis of Current Clients of Agents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Warehousing Capacity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License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Dynamic Personality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Additional Services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Sole agent vs. Multiple Agents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Size of Export Business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Calibre</a:t>
            </a:r>
            <a:r>
              <a:rPr lang="en-US" dirty="0" smtClean="0"/>
              <a:t> of Sales staff of agency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Foreign Advantages of foreign Selling Agents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Benefit from Agent’s market experience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Full control on brands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Commission of agent  is known in advance ,hence incorporated in the final price.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Hiring of agents make the principal to concentrate on manufacturing activities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Principal-agent selling system is flexible.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Easy market expansion with minimum investment.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Agents have their own customer base which facilitates selling of exporter’s goods.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Disadvantages of foreign Selling Agents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Agents concentrate only on the business of such masters which are more profitable.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Agents do not take much interest in providing after sales services 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Wasteful selling expenses by agents.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Risk of leakage of confidential information.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More dependence on agent may result in domination by agent.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Sources of Foreign Selling Agents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Advertisement in International Trade Journal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Business </a:t>
            </a:r>
            <a:r>
              <a:rPr lang="en-US" dirty="0" err="1" smtClean="0"/>
              <a:t>Centres</a:t>
            </a:r>
            <a:r>
              <a:rPr lang="en-US" dirty="0" smtClean="0"/>
              <a:t>  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International United Commercial agents and brokers association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International Trade fairs and Exhibitions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International Merchant Banks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Business Consultants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Procedure of selection/ appointment of foreign selling agents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Identifying Sources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Preliminary Investigation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Personal Contact/Meeting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Subsequent meeting for in-depth discussion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Drafting Agency Contract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Motivating Foreign Selling Agents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Providing Commission at progressive rates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Regular communication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Necessary support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Timely Reimbursement of selling Expenses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Freedom in working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Exclusive Agency rights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Active Participation of agents in designing export marketing plan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Competent leadership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Difference between Foreign Selling Agent and Foreign Distributor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1"/>
            <a:ext cx="4040188" cy="457200"/>
          </a:xfrm>
        </p:spPr>
        <p:txBody>
          <a:bodyPr/>
          <a:lstStyle/>
          <a:p>
            <a:r>
              <a:rPr lang="en-US" dirty="0" smtClean="0"/>
              <a:t>Foreign Selling Agent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4572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1800" dirty="0" smtClean="0"/>
              <a:t>Agent is an authorized representative  of exporter</a:t>
            </a:r>
          </a:p>
          <a:p>
            <a:pPr algn="just"/>
            <a:r>
              <a:rPr lang="en-US" sz="1800" dirty="0" smtClean="0"/>
              <a:t>He sells goods in the name of exporter.</a:t>
            </a:r>
          </a:p>
          <a:p>
            <a:pPr algn="just"/>
            <a:r>
              <a:rPr lang="en-US" sz="1800" dirty="0" smtClean="0"/>
              <a:t>He does not bear the risk of bad debts.</a:t>
            </a:r>
          </a:p>
          <a:p>
            <a:pPr algn="just"/>
            <a:r>
              <a:rPr lang="en-US" sz="1800" dirty="0" smtClean="0"/>
              <a:t>He receives commission not profit.</a:t>
            </a:r>
          </a:p>
          <a:p>
            <a:pPr algn="just"/>
            <a:r>
              <a:rPr lang="en-US" sz="1800" dirty="0" smtClean="0"/>
              <a:t>Agent has no control on resale price.</a:t>
            </a:r>
          </a:p>
          <a:p>
            <a:pPr algn="just"/>
            <a:r>
              <a:rPr lang="en-US" sz="1800" dirty="0" smtClean="0"/>
              <a:t>Selling &amp; distribution  expenses are borne by principal.</a:t>
            </a:r>
          </a:p>
          <a:p>
            <a:pPr algn="just"/>
            <a:r>
              <a:rPr lang="en-US" sz="1800" dirty="0" smtClean="0"/>
              <a:t>Agent can not appoint sub –agent without the permission of principal.</a:t>
            </a:r>
          </a:p>
          <a:p>
            <a:pPr algn="just"/>
            <a:r>
              <a:rPr lang="en-US" sz="1800" dirty="0" smtClean="0"/>
              <a:t>Agent does not take much interest in providing after sales services to customers in foreign market.</a:t>
            </a:r>
          </a:p>
          <a:p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1"/>
            <a:ext cx="4041775" cy="533400"/>
          </a:xfrm>
        </p:spPr>
        <p:txBody>
          <a:bodyPr/>
          <a:lstStyle/>
          <a:p>
            <a:r>
              <a:rPr lang="en-US" dirty="0" smtClean="0"/>
              <a:t>Foreign Distributor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81200"/>
            <a:ext cx="4041775" cy="44957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Distributor is a customer of exporter.</a:t>
            </a:r>
          </a:p>
          <a:p>
            <a:pPr algn="just"/>
            <a:r>
              <a:rPr lang="en-US" dirty="0" smtClean="0"/>
              <a:t>He sells goods in his own name.</a:t>
            </a:r>
          </a:p>
          <a:p>
            <a:pPr algn="just"/>
            <a:r>
              <a:rPr lang="en-US" dirty="0" smtClean="0"/>
              <a:t>He bears the risk of bad debts.</a:t>
            </a:r>
          </a:p>
          <a:p>
            <a:pPr algn="just"/>
            <a:r>
              <a:rPr lang="en-US" dirty="0" smtClean="0"/>
              <a:t>He receives profit.</a:t>
            </a:r>
          </a:p>
          <a:p>
            <a:pPr algn="just"/>
            <a:r>
              <a:rPr lang="en-US" dirty="0" smtClean="0"/>
              <a:t>Distributor has full control on final price.</a:t>
            </a:r>
          </a:p>
          <a:p>
            <a:pPr algn="just"/>
            <a:r>
              <a:rPr lang="en-US" dirty="0" smtClean="0"/>
              <a:t>Selling &amp; distribution expenses are borne by distributor himself.</a:t>
            </a:r>
          </a:p>
          <a:p>
            <a:pPr algn="just"/>
            <a:r>
              <a:rPr lang="en-US" dirty="0" smtClean="0"/>
              <a:t>Distributor can appoint dealer, stockiest, retailer etc.</a:t>
            </a:r>
          </a:p>
          <a:p>
            <a:pPr algn="just"/>
            <a:r>
              <a:rPr lang="en-US" dirty="0" smtClean="0"/>
              <a:t>Distributor is responsible for providing after sales services in foreign market.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46500" y="2967335"/>
            <a:ext cx="52687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THANKS</a:t>
            </a:r>
          </a:p>
          <a:p>
            <a:pPr algn="ctr"/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564</Words>
  <Application>Microsoft Office PowerPoint</Application>
  <PresentationFormat>On-screen Show (4:3)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International Marketing Topic- Selection and Appointment of foreign Sales Agents</vt:lpstr>
      <vt:lpstr>Meaning of Agency</vt:lpstr>
      <vt:lpstr>Content of foreign sales agency contract</vt:lpstr>
      <vt:lpstr> Need for appointing foreign Selling Agents  </vt:lpstr>
      <vt:lpstr>Factors Affecting Selection of Foreign Selling Agents</vt:lpstr>
      <vt:lpstr> Foreign Advantages of foreign Selling Agents</vt:lpstr>
      <vt:lpstr>Disadvantages of foreign Selling Agents</vt:lpstr>
      <vt:lpstr>Sources of Foreign Selling Agents</vt:lpstr>
      <vt:lpstr>Procedure of selection/ appointment of foreign selling agents</vt:lpstr>
      <vt:lpstr>Motivating Foreign Selling Agents</vt:lpstr>
      <vt:lpstr>Difference between Foreign Selling Agent and Foreign Distributor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Marketing Topic- Selection and Appointment of foreign Sales Agents</dc:title>
  <dc:creator>Ridhi</dc:creator>
  <cp:lastModifiedBy>Ridhi</cp:lastModifiedBy>
  <cp:revision>24</cp:revision>
  <dcterms:created xsi:type="dcterms:W3CDTF">2020-03-30T03:12:02Z</dcterms:created>
  <dcterms:modified xsi:type="dcterms:W3CDTF">2020-03-30T06:29:20Z</dcterms:modified>
</cp:coreProperties>
</file>